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95C4BB-CE7C-4DBB-ACBE-70333495484E}">
  <a:tblStyle styleId="{5795C4BB-CE7C-4DBB-ACBE-70333495484E}"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9" name="Google Shape;999;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0" name="Google Shape;101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3" name="Google Shape;102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3" name="Google Shape;103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4" name="Google Shape;106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6" name="Google Shape;109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3" name="Google Shape;114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70" name="Google Shape;117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9" name="Google Shape;117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86" name="Google Shape;118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9" name="Google Shape;132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3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8.png"/><Relationship Id="rId4"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7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jpg"/><Relationship Id="rId3" Type="http://schemas.openxmlformats.org/officeDocument/2006/relationships/image" Target="../media/image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2.png"/><Relationship Id="rId3" Type="http://schemas.openxmlformats.org/officeDocument/2006/relationships/image" Target="../media/image2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7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 Id="rId3" Type="http://schemas.openxmlformats.org/officeDocument/2006/relationships/image" Target="../media/image52.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2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8.png"/><Relationship Id="rId4"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2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1.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5.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3.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5.png"/><Relationship Id="rId4" Type="http://schemas.openxmlformats.org/officeDocument/2006/relationships/image" Target="../media/image71.png"/><Relationship Id="rId5" Type="http://schemas.openxmlformats.org/officeDocument/2006/relationships/image" Target="../media/image79.png"/><Relationship Id="rId6" Type="http://schemas.openxmlformats.org/officeDocument/2006/relationships/image" Target="../media/image77.png"/><Relationship Id="rId7"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09.png"/><Relationship Id="rId84" Type="http://schemas.openxmlformats.org/officeDocument/2006/relationships/image" Target="../media/image177.png"/><Relationship Id="rId83" Type="http://schemas.openxmlformats.org/officeDocument/2006/relationships/image" Target="../media/image157.png"/><Relationship Id="rId42" Type="http://schemas.openxmlformats.org/officeDocument/2006/relationships/image" Target="../media/image122.png"/><Relationship Id="rId86" Type="http://schemas.openxmlformats.org/officeDocument/2006/relationships/image" Target="../media/image156.png"/><Relationship Id="rId41" Type="http://schemas.openxmlformats.org/officeDocument/2006/relationships/image" Target="../media/image137.png"/><Relationship Id="rId85" Type="http://schemas.openxmlformats.org/officeDocument/2006/relationships/image" Target="../media/image174.png"/><Relationship Id="rId44" Type="http://schemas.openxmlformats.org/officeDocument/2006/relationships/image" Target="../media/image127.png"/><Relationship Id="rId88" Type="http://schemas.openxmlformats.org/officeDocument/2006/relationships/image" Target="../media/image167.png"/><Relationship Id="rId43" Type="http://schemas.openxmlformats.org/officeDocument/2006/relationships/image" Target="../media/image114.png"/><Relationship Id="rId87" Type="http://schemas.openxmlformats.org/officeDocument/2006/relationships/image" Target="../media/image165.png"/><Relationship Id="rId46" Type="http://schemas.openxmlformats.org/officeDocument/2006/relationships/image" Target="../media/image130.png"/><Relationship Id="rId45" Type="http://schemas.openxmlformats.org/officeDocument/2006/relationships/image" Target="../media/image118.png"/><Relationship Id="rId80" Type="http://schemas.openxmlformats.org/officeDocument/2006/relationships/image" Target="../media/image160.jpg"/><Relationship Id="rId82" Type="http://schemas.openxmlformats.org/officeDocument/2006/relationships/image" Target="../media/image169.png"/><Relationship Id="rId81" Type="http://schemas.openxmlformats.org/officeDocument/2006/relationships/image" Target="../media/image154.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80.png"/><Relationship Id="rId4" Type="http://schemas.openxmlformats.org/officeDocument/2006/relationships/image" Target="../media/image91.png"/><Relationship Id="rId9" Type="http://schemas.openxmlformats.org/officeDocument/2006/relationships/image" Target="../media/image112.png"/><Relationship Id="rId48" Type="http://schemas.openxmlformats.org/officeDocument/2006/relationships/image" Target="../media/image123.png"/><Relationship Id="rId47" Type="http://schemas.openxmlformats.org/officeDocument/2006/relationships/image" Target="../media/image145.png"/><Relationship Id="rId49" Type="http://schemas.openxmlformats.org/officeDocument/2006/relationships/image" Target="../media/image120.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81.png"/><Relationship Id="rId8" Type="http://schemas.openxmlformats.org/officeDocument/2006/relationships/image" Target="../media/image83.png"/><Relationship Id="rId73" Type="http://schemas.openxmlformats.org/officeDocument/2006/relationships/image" Target="../media/image153.png"/><Relationship Id="rId72" Type="http://schemas.openxmlformats.org/officeDocument/2006/relationships/image" Target="../media/image148.png"/><Relationship Id="rId31" Type="http://schemas.openxmlformats.org/officeDocument/2006/relationships/image" Target="../media/image124.png"/><Relationship Id="rId75" Type="http://schemas.openxmlformats.org/officeDocument/2006/relationships/image" Target="../media/image150.png"/><Relationship Id="rId30" Type="http://schemas.openxmlformats.org/officeDocument/2006/relationships/image" Target="../media/image111.png"/><Relationship Id="rId74" Type="http://schemas.openxmlformats.org/officeDocument/2006/relationships/image" Target="../media/image155.png"/><Relationship Id="rId33" Type="http://schemas.openxmlformats.org/officeDocument/2006/relationships/image" Target="../media/image113.png"/><Relationship Id="rId77" Type="http://schemas.openxmlformats.org/officeDocument/2006/relationships/image" Target="../media/image158.png"/><Relationship Id="rId32" Type="http://schemas.openxmlformats.org/officeDocument/2006/relationships/image" Target="../media/image117.png"/><Relationship Id="rId76" Type="http://schemas.openxmlformats.org/officeDocument/2006/relationships/image" Target="../media/image152.png"/><Relationship Id="rId35" Type="http://schemas.openxmlformats.org/officeDocument/2006/relationships/image" Target="../media/image105.png"/><Relationship Id="rId79" Type="http://schemas.openxmlformats.org/officeDocument/2006/relationships/image" Target="../media/image163.png"/><Relationship Id="rId34" Type="http://schemas.openxmlformats.org/officeDocument/2006/relationships/image" Target="../media/image147.png"/><Relationship Id="rId78" Type="http://schemas.openxmlformats.org/officeDocument/2006/relationships/image" Target="../media/image176.png"/><Relationship Id="rId71" Type="http://schemas.openxmlformats.org/officeDocument/2006/relationships/image" Target="../media/image162.png"/><Relationship Id="rId70" Type="http://schemas.openxmlformats.org/officeDocument/2006/relationships/image" Target="../media/image161.png"/><Relationship Id="rId37" Type="http://schemas.openxmlformats.org/officeDocument/2006/relationships/image" Target="../media/image121.png"/><Relationship Id="rId36" Type="http://schemas.openxmlformats.org/officeDocument/2006/relationships/image" Target="../media/image106.png"/><Relationship Id="rId39" Type="http://schemas.openxmlformats.org/officeDocument/2006/relationships/image" Target="../media/image119.png"/><Relationship Id="rId38" Type="http://schemas.openxmlformats.org/officeDocument/2006/relationships/image" Target="../media/image128.png"/><Relationship Id="rId62" Type="http://schemas.openxmlformats.org/officeDocument/2006/relationships/image" Target="../media/image144.png"/><Relationship Id="rId61" Type="http://schemas.openxmlformats.org/officeDocument/2006/relationships/image" Target="../media/image134.png"/><Relationship Id="rId20" Type="http://schemas.openxmlformats.org/officeDocument/2006/relationships/image" Target="../media/image116.png"/><Relationship Id="rId64" Type="http://schemas.openxmlformats.org/officeDocument/2006/relationships/image" Target="../media/image141.png"/><Relationship Id="rId63" Type="http://schemas.openxmlformats.org/officeDocument/2006/relationships/image" Target="../media/image175.png"/><Relationship Id="rId22" Type="http://schemas.openxmlformats.org/officeDocument/2006/relationships/image" Target="../media/image93.png"/><Relationship Id="rId66" Type="http://schemas.openxmlformats.org/officeDocument/2006/relationships/image" Target="../media/image142.png"/><Relationship Id="rId21" Type="http://schemas.openxmlformats.org/officeDocument/2006/relationships/image" Target="../media/image96.png"/><Relationship Id="rId65" Type="http://schemas.openxmlformats.org/officeDocument/2006/relationships/image" Target="../media/image149.png"/><Relationship Id="rId24" Type="http://schemas.openxmlformats.org/officeDocument/2006/relationships/image" Target="../media/image98.png"/><Relationship Id="rId68" Type="http://schemas.openxmlformats.org/officeDocument/2006/relationships/image" Target="../media/image140.png"/><Relationship Id="rId23" Type="http://schemas.openxmlformats.org/officeDocument/2006/relationships/image" Target="../media/image97.png"/><Relationship Id="rId67" Type="http://schemas.openxmlformats.org/officeDocument/2006/relationships/image" Target="../media/image188.png"/><Relationship Id="rId60" Type="http://schemas.openxmlformats.org/officeDocument/2006/relationships/image" Target="../media/image146.png"/><Relationship Id="rId26" Type="http://schemas.openxmlformats.org/officeDocument/2006/relationships/image" Target="../media/image110.png"/><Relationship Id="rId25" Type="http://schemas.openxmlformats.org/officeDocument/2006/relationships/image" Target="../media/image102.png"/><Relationship Id="rId69" Type="http://schemas.openxmlformats.org/officeDocument/2006/relationships/image" Target="../media/image159.png"/><Relationship Id="rId28" Type="http://schemas.openxmlformats.org/officeDocument/2006/relationships/image" Target="../media/image101.png"/><Relationship Id="rId27" Type="http://schemas.openxmlformats.org/officeDocument/2006/relationships/image" Target="../media/image108.png"/><Relationship Id="rId29" Type="http://schemas.openxmlformats.org/officeDocument/2006/relationships/image" Target="../media/image103.png"/><Relationship Id="rId51" Type="http://schemas.openxmlformats.org/officeDocument/2006/relationships/image" Target="../media/image125.png"/><Relationship Id="rId50" Type="http://schemas.openxmlformats.org/officeDocument/2006/relationships/image" Target="../media/image133.png"/><Relationship Id="rId53" Type="http://schemas.openxmlformats.org/officeDocument/2006/relationships/image" Target="../media/image143.png"/><Relationship Id="rId52" Type="http://schemas.openxmlformats.org/officeDocument/2006/relationships/image" Target="../media/image139.png"/><Relationship Id="rId11" Type="http://schemas.openxmlformats.org/officeDocument/2006/relationships/image" Target="../media/image115.png"/><Relationship Id="rId55" Type="http://schemas.openxmlformats.org/officeDocument/2006/relationships/image" Target="../media/image151.png"/><Relationship Id="rId10" Type="http://schemas.openxmlformats.org/officeDocument/2006/relationships/image" Target="../media/image82.png"/><Relationship Id="rId54" Type="http://schemas.openxmlformats.org/officeDocument/2006/relationships/image" Target="../media/image131.png"/><Relationship Id="rId13" Type="http://schemas.openxmlformats.org/officeDocument/2006/relationships/image" Target="../media/image88.png"/><Relationship Id="rId57" Type="http://schemas.openxmlformats.org/officeDocument/2006/relationships/image" Target="../media/image129.png"/><Relationship Id="rId12" Type="http://schemas.openxmlformats.org/officeDocument/2006/relationships/image" Target="../media/image87.png"/><Relationship Id="rId56" Type="http://schemas.openxmlformats.org/officeDocument/2006/relationships/image" Target="../media/image135.png"/><Relationship Id="rId15" Type="http://schemas.openxmlformats.org/officeDocument/2006/relationships/image" Target="../media/image99.png"/><Relationship Id="rId59" Type="http://schemas.openxmlformats.org/officeDocument/2006/relationships/image" Target="../media/image132.png"/><Relationship Id="rId14" Type="http://schemas.openxmlformats.org/officeDocument/2006/relationships/image" Target="../media/image92.png"/><Relationship Id="rId58" Type="http://schemas.openxmlformats.org/officeDocument/2006/relationships/image" Target="../media/image138.png"/><Relationship Id="rId17" Type="http://schemas.openxmlformats.org/officeDocument/2006/relationships/image" Target="../media/image100.png"/><Relationship Id="rId16" Type="http://schemas.openxmlformats.org/officeDocument/2006/relationships/image" Target="../media/image107.jpg"/><Relationship Id="rId19" Type="http://schemas.openxmlformats.org/officeDocument/2006/relationships/image" Target="../media/image104.png"/><Relationship Id="rId18"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2.png"/><Relationship Id="rId4" Type="http://schemas.openxmlformats.org/officeDocument/2006/relationships/image" Target="../media/image171.png"/><Relationship Id="rId5" Type="http://schemas.openxmlformats.org/officeDocument/2006/relationships/image" Target="../media/image164.png"/><Relationship Id="rId6" Type="http://schemas.openxmlformats.org/officeDocument/2006/relationships/image" Target="../media/image1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0.png"/><Relationship Id="rId4" Type="http://schemas.openxmlformats.org/officeDocument/2006/relationships/image" Target="../media/image238.png"/><Relationship Id="rId9" Type="http://schemas.openxmlformats.org/officeDocument/2006/relationships/hyperlink" Target="https://www.openmainframeproject.org/projects/cobol-check" TargetMode="External"/><Relationship Id="rId5" Type="http://schemas.openxmlformats.org/officeDocument/2006/relationships/image" Target="../media/image16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6.png"/><Relationship Id="rId5" Type="http://schemas.openxmlformats.org/officeDocument/2006/relationships/image" Target="../media/image173.png"/><Relationship Id="rId6" Type="http://schemas.openxmlformats.org/officeDocument/2006/relationships/image" Target="../media/image182.png"/><Relationship Id="rId7" Type="http://schemas.openxmlformats.org/officeDocument/2006/relationships/image" Target="../media/image180.png"/><Relationship Id="rId8" Type="http://schemas.openxmlformats.org/officeDocument/2006/relationships/image" Target="../media/image1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5.png"/><Relationship Id="rId4" Type="http://schemas.openxmlformats.org/officeDocument/2006/relationships/image" Target="../media/image1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6.png"/><Relationship Id="rId4" Type="http://schemas.openxmlformats.org/officeDocument/2006/relationships/image" Target="../media/image184.png"/><Relationship Id="rId5" Type="http://schemas.openxmlformats.org/officeDocument/2006/relationships/image" Target="../media/image1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1.png"/><Relationship Id="rId4" Type="http://schemas.openxmlformats.org/officeDocument/2006/relationships/image" Target="../media/image181.png"/><Relationship Id="rId5" Type="http://schemas.openxmlformats.org/officeDocument/2006/relationships/image" Target="../media/image250.png"/><Relationship Id="rId6" Type="http://schemas.openxmlformats.org/officeDocument/2006/relationships/image" Target="../media/image238.png"/><Relationship Id="rId7" Type="http://schemas.openxmlformats.org/officeDocument/2006/relationships/image" Target="../media/image252.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7.jpg"/><Relationship Id="rId9" Type="http://schemas.openxmlformats.org/officeDocument/2006/relationships/image" Target="../media/image209.png"/><Relationship Id="rId5" Type="http://schemas.openxmlformats.org/officeDocument/2006/relationships/image" Target="../media/image192.jpg"/><Relationship Id="rId6" Type="http://schemas.openxmlformats.org/officeDocument/2006/relationships/image" Target="../media/image191.png"/><Relationship Id="rId7" Type="http://schemas.openxmlformats.org/officeDocument/2006/relationships/image" Target="../media/image196.png"/><Relationship Id="rId8" Type="http://schemas.openxmlformats.org/officeDocument/2006/relationships/image" Target="../media/image194.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5.png"/><Relationship Id="rId4" Type="http://schemas.openxmlformats.org/officeDocument/2006/relationships/image" Target="../media/image193.png"/><Relationship Id="rId5" Type="http://schemas.openxmlformats.org/officeDocument/2006/relationships/image" Target="../media/image197.png"/><Relationship Id="rId6" Type="http://schemas.openxmlformats.org/officeDocument/2006/relationships/image" Target="../media/image1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3.png"/><Relationship Id="rId5" Type="http://schemas.openxmlformats.org/officeDocument/2006/relationships/image" Target="../media/image200.png"/><Relationship Id="rId6" Type="http://schemas.openxmlformats.org/officeDocument/2006/relationships/image" Target="../media/image199.png"/><Relationship Id="rId7" Type="http://schemas.openxmlformats.org/officeDocument/2006/relationships/image" Target="../media/image2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0.jpg"/><Relationship Id="rId4" Type="http://schemas.openxmlformats.org/officeDocument/2006/relationships/image" Target="../media/image206.png"/><Relationship Id="rId5" Type="http://schemas.openxmlformats.org/officeDocument/2006/relationships/image" Target="../media/image198.png"/><Relationship Id="rId6" Type="http://schemas.openxmlformats.org/officeDocument/2006/relationships/image" Target="../media/image205.png"/><Relationship Id="rId7" Type="http://schemas.openxmlformats.org/officeDocument/2006/relationships/image" Target="../media/image20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vents.linuxfoundation.org/open-mainframe-summit/" TargetMode="External"/><Relationship Id="rId4" Type="http://schemas.openxmlformats.org/officeDocument/2006/relationships/image" Target="../media/image20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tac.openmainframeproject.org/engagement/" TargetMode="External"/><Relationship Id="rId4" Type="http://schemas.openxmlformats.org/officeDocument/2006/relationships/image" Target="../media/image2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6.png"/><Relationship Id="rId6" Type="http://schemas.openxmlformats.org/officeDocument/2006/relationships/image" Target="../media/image208.png"/><Relationship Id="rId7" Type="http://schemas.openxmlformats.org/officeDocument/2006/relationships/hyperlink" Target="https://www.openmainframeproject.org/resources/newslet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openmainframeproject.org/join" TargetMode="External"/><Relationship Id="rId4" Type="http://schemas.openxmlformats.org/officeDocument/2006/relationships/image" Target="../media/image2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2.png"/><Relationship Id="rId4" Type="http://schemas.openxmlformats.org/officeDocument/2006/relationships/image" Target="../media/image2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15.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8.png"/><Relationship Id="rId12" Type="http://schemas.openxmlformats.org/officeDocument/2006/relationships/image" Target="../media/image211.png"/><Relationship Id="rId15" Type="http://schemas.openxmlformats.org/officeDocument/2006/relationships/image" Target="../media/image237.png"/><Relationship Id="rId14" Type="http://schemas.openxmlformats.org/officeDocument/2006/relationships/image" Target="../media/image224.png"/><Relationship Id="rId17" Type="http://schemas.openxmlformats.org/officeDocument/2006/relationships/image" Target="../media/image220.png"/><Relationship Id="rId16" Type="http://schemas.openxmlformats.org/officeDocument/2006/relationships/image" Target="../media/image217.png"/><Relationship Id="rId19" Type="http://schemas.openxmlformats.org/officeDocument/2006/relationships/image" Target="../media/image249.png"/><Relationship Id="rId18" Type="http://schemas.openxmlformats.org/officeDocument/2006/relationships/image" Target="../media/image2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1.png"/><Relationship Id="rId8" Type="http://schemas.openxmlformats.org/officeDocument/2006/relationships/image" Target="../media/image2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73.png"/><Relationship Id="rId6" Type="http://schemas.openxmlformats.org/officeDocument/2006/relationships/image" Target="../media/image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 Id="rId3" Type="http://schemas.openxmlformats.org/officeDocument/2006/relationships/hyperlink" Target="https://www.openmainframeproject.org/resources/careers" TargetMode="External"/><Relationship Id="rId4" Type="http://schemas.openxmlformats.org/officeDocument/2006/relationships/image" Target="../media/image2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 Id="rId3" Type="http://schemas.openxmlformats.org/officeDocument/2006/relationships/hyperlink" Target="mailto:mentorship@openmainframeproject.org" TargetMode="External"/><Relationship Id="rId4" Type="http://schemas.openxmlformats.org/officeDocument/2006/relationships/image" Target="../media/image2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3.xml"/><Relationship Id="rId3" Type="http://schemas.openxmlformats.org/officeDocument/2006/relationships/image" Target="../media/image229.png"/><Relationship Id="rId4" Type="http://schemas.openxmlformats.org/officeDocument/2006/relationships/image" Target="../media/image225.png"/><Relationship Id="rId9" Type="http://schemas.openxmlformats.org/officeDocument/2006/relationships/image" Target="../media/image236.png"/><Relationship Id="rId5" Type="http://schemas.openxmlformats.org/officeDocument/2006/relationships/image" Target="../media/image234.png"/><Relationship Id="rId6" Type="http://schemas.openxmlformats.org/officeDocument/2006/relationships/image" Target="../media/image244.png"/><Relationship Id="rId7" Type="http://schemas.openxmlformats.org/officeDocument/2006/relationships/image" Target="../media/image232.png"/><Relationship Id="rId8" Type="http://schemas.openxmlformats.org/officeDocument/2006/relationships/image" Target="../media/image233.png"/><Relationship Id="rId11" Type="http://schemas.openxmlformats.org/officeDocument/2006/relationships/image" Target="../media/image235.png"/><Relationship Id="rId10" Type="http://schemas.openxmlformats.org/officeDocument/2006/relationships/image" Target="../media/image2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39.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training.linuxfoundation.org/" TargetMode="External"/><Relationship Id="rId4" Type="http://schemas.openxmlformats.org/officeDocument/2006/relationships/image" Target="../media/image245.png"/><Relationship Id="rId5" Type="http://schemas.openxmlformats.org/officeDocument/2006/relationships/image" Target="../media/image242.png"/><Relationship Id="rId6" Type="http://schemas.openxmlformats.org/officeDocument/2006/relationships/image" Target="../media/image243.png"/><Relationship Id="rId7" Type="http://schemas.openxmlformats.org/officeDocument/2006/relationships/image" Target="../media/image247.png"/><Relationship Id="rId8" Type="http://schemas.openxmlformats.org/officeDocument/2006/relationships/image" Target="../media/image2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1" name="Google Shape;991;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2" name="Google Shape;992;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4" name="Google Shape;994;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5" name="Google Shape;995;p126"/>
          <p:cNvPicPr preferRelativeResize="0"/>
          <p:nvPr/>
        </p:nvPicPr>
        <p:blipFill>
          <a:blip r:embed="rId5">
            <a:alphaModFix/>
          </a:blip>
          <a:stretch>
            <a:fillRect/>
          </a:stretch>
        </p:blipFill>
        <p:spPr>
          <a:xfrm>
            <a:off x="7280875" y="786363"/>
            <a:ext cx="1310650" cy="1310650"/>
          </a:xfrm>
          <a:prstGeom prst="rect">
            <a:avLst/>
          </a:prstGeom>
          <a:noFill/>
          <a:ln>
            <a:noFill/>
          </a:ln>
        </p:spPr>
      </p:pic>
      <p:pic>
        <p:nvPicPr>
          <p:cNvPr id="996" name="Google Shape;996;p126"/>
          <p:cNvPicPr preferRelativeResize="0"/>
          <p:nvPr/>
        </p:nvPicPr>
        <p:blipFill>
          <a:blip r:embed="rId6">
            <a:alphaModFix/>
          </a:blip>
          <a:stretch>
            <a:fillRect/>
          </a:stretch>
        </p:blipFill>
        <p:spPr>
          <a:xfrm>
            <a:off x="519900" y="1117400"/>
            <a:ext cx="2344275"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2" name="Google Shape;1002;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3" name="Google Shape;1003;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4" name="Google Shape;1004;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5" name="Google Shape;1005;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6" name="Google Shape;1006;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7" name="Google Shape;1007;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3" name="Google Shape;1013;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4" name="Google Shape;1014;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5" name="Google Shape;1015;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6" name="Google Shape;1016;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7" name="Google Shape;1017;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8" name="Google Shape;1018;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9" name="Google Shape;1019;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0" name="Google Shape;1020;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6" name="Google Shape;1026;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7" name="Google Shape;1027;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28" name="Google Shape;1028;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29" name="Google Shape;1029;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0" name="Google Shape;1030;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6" name="Google Shape;1036;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7" name="Google Shape;1037;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38" name="Google Shape;1038;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39" name="Google Shape;1039;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0" name="Google Shape;1040;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1" name="Google Shape;1041;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48" name="Google Shape;1048;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49" name="Google Shape;1049;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0" name="Google Shape;1050;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1" name="Google Shape;1051;p131"/>
          <p:cNvGrpSpPr/>
          <p:nvPr/>
        </p:nvGrpSpPr>
        <p:grpSpPr>
          <a:xfrm>
            <a:off x="5080729" y="1320830"/>
            <a:ext cx="3486846" cy="1051791"/>
            <a:chOff x="4852425" y="1016000"/>
            <a:chExt cx="3816600" cy="1162200"/>
          </a:xfrm>
        </p:grpSpPr>
        <p:sp>
          <p:nvSpPr>
            <p:cNvPr id="1052" name="Google Shape;1052;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3" name="Google Shape;1053;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4" name="Google Shape;1054;p131"/>
          <p:cNvGrpSpPr/>
          <p:nvPr/>
        </p:nvGrpSpPr>
        <p:grpSpPr>
          <a:xfrm>
            <a:off x="5080729" y="2437078"/>
            <a:ext cx="3486846" cy="1051791"/>
            <a:chOff x="4852425" y="2173225"/>
            <a:chExt cx="3816600" cy="1162200"/>
          </a:xfrm>
        </p:grpSpPr>
        <p:sp>
          <p:nvSpPr>
            <p:cNvPr id="1055" name="Google Shape;1055;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6" name="Google Shape;1056;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7" name="Google Shape;1057;p131"/>
          <p:cNvGrpSpPr/>
          <p:nvPr/>
        </p:nvGrpSpPr>
        <p:grpSpPr>
          <a:xfrm>
            <a:off x="5080729" y="3553327"/>
            <a:ext cx="3486846" cy="1112382"/>
            <a:chOff x="4852425" y="3406650"/>
            <a:chExt cx="3816600" cy="1229152"/>
          </a:xfrm>
        </p:grpSpPr>
        <p:sp>
          <p:nvSpPr>
            <p:cNvPr id="1058" name="Google Shape;1058;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59" name="Google Shape;1059;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0" name="Google Shape;1060;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7" name="Google Shape;1067;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4" name="Google Shape;1074;p133"/>
          <p:cNvGrpSpPr/>
          <p:nvPr/>
        </p:nvGrpSpPr>
        <p:grpSpPr>
          <a:xfrm>
            <a:off x="557875" y="796100"/>
            <a:ext cx="2678801" cy="3901775"/>
            <a:chOff x="1718400" y="1321825"/>
            <a:chExt cx="2678801" cy="3901775"/>
          </a:xfrm>
        </p:grpSpPr>
        <p:pic>
          <p:nvPicPr>
            <p:cNvPr id="1075" name="Google Shape;1075;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6" name="Google Shape;1076;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7" name="Google Shape;1077;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78" name="Google Shape;1078;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79" name="Google Shape;1079;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0" name="Google Shape;1080;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1" name="Google Shape;1081;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2" name="Google Shape;1082;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89" name="Google Shape;1089;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0" name="Google Shape;1090;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1" name="Google Shape;1091;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2" name="Google Shape;1092;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3" name="Google Shape;1093;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99" name="Google Shape;1099;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0" name="Google Shape;1100;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1" name="Google Shape;1101;p135"/>
          <p:cNvGrpSpPr/>
          <p:nvPr/>
        </p:nvGrpSpPr>
        <p:grpSpPr>
          <a:xfrm>
            <a:off x="879958" y="4525041"/>
            <a:ext cx="2910942" cy="381009"/>
            <a:chOff x="879958" y="4525041"/>
            <a:chExt cx="2910942" cy="381009"/>
          </a:xfrm>
        </p:grpSpPr>
        <p:pic>
          <p:nvPicPr>
            <p:cNvPr id="1102" name="Google Shape;1102;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3" name="Google Shape;1103;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4" name="Google Shape;1104;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1" name="Google Shape;1111;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2" name="Google Shape;1112;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3" name="Google Shape;1113;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4" name="Google Shape;1114;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5" name="Google Shape;1115;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6" name="Google Shape;1116;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3" name="Google Shape;1123;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4" name="Google Shape;1124;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5" name="Google Shape;1125;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32" name="Google Shape;1132;p138"/>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aligned with Open Source in Finance Forum, hosted by FINOS, to bring this innovation to end-users, helping them leverage and engage the open innovation happening in mainframe.</a:t>
            </a:r>
            <a:endParaRPr/>
          </a:p>
        </p:txBody>
      </p:sp>
      <p:sp>
        <p:nvSpPr>
          <p:cNvPr id="1133" name="Google Shape;1133;p138"/>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New York - October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34" name="Google Shape;1134;p138"/>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3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46" name="Google Shape;1146;p140"/>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7" name="Google Shape;1147;p14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54" name="Google Shape;1154;p14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55" name="Google Shape;1155;p14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56" name="Google Shape;1156;p14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7" name="Google Shape;1157;p1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8" name="Google Shape;1158;p14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9" name="Google Shape;1159;p14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63" name="Shape 1163"/>
        <p:cNvGrpSpPr/>
        <p:nvPr/>
      </p:nvGrpSpPr>
      <p:grpSpPr>
        <a:xfrm>
          <a:off x="0" y="0"/>
          <a:ext cx="0" cy="0"/>
          <a:chOff x="0" y="0"/>
          <a:chExt cx="0" cy="0"/>
        </a:xfrm>
      </p:grpSpPr>
      <p:sp>
        <p:nvSpPr>
          <p:cNvPr id="1164" name="Google Shape;1164;p142"/>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65" name="Google Shape;1165;p142"/>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66" name="Google Shape;1166;p142"/>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4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73" name="Google Shape;1173;p14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4" name="Google Shape;1174;p143"/>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75" name="Google Shape;1175;p143"/>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44"/>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82" name="Google Shape;1182;p144"/>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3" name="Google Shape;1183;p144"/>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pic>
        <p:nvPicPr>
          <p:cNvPr descr="12c copy" id="1188" name="Google Shape;1188;p145"/>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9" name="Google Shape;1189;p145"/>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0" name="Google Shape;1190;p145"/>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1" name="Google Shape;1191;p145"/>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92" name="Google Shape;1192;p145"/>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93" name="Google Shape;1193;p145"/>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6"/>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205" name="Google Shape;1205;p147"/>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48"/>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12" name="Google Shape;1212;p148"/>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213" name="Google Shape;1213;p148"/>
          <p:cNvGrpSpPr/>
          <p:nvPr/>
        </p:nvGrpSpPr>
        <p:grpSpPr>
          <a:xfrm>
            <a:off x="7449638" y="867226"/>
            <a:ext cx="1435200" cy="4101699"/>
            <a:chOff x="7850187" y="970151"/>
            <a:chExt cx="1435200" cy="4101699"/>
          </a:xfrm>
        </p:grpSpPr>
        <p:pic>
          <p:nvPicPr>
            <p:cNvPr id="1214" name="Google Shape;1214;p148"/>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215" name="Google Shape;1215;p148"/>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216" name="Google Shape;1216;p148"/>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217" name="Google Shape;1217;p148"/>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8" name="Google Shape;1218;p148"/>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9" name="Google Shape;1219;p148"/>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220" name="Google Shape;1220;p148"/>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221" name="Google Shape;1221;p148"/>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222" name="Google Shape;1222;p148"/>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223" name="Google Shape;1223;p148"/>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224" name="Google Shape;1224;p148"/>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30" name="Google Shape;1230;p149"/>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31" name="Google Shape;1231;p149"/>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32" name="Google Shape;1232;p149"/>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8" name="Google Shape;1238;p15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9" name="Google Shape;1239;p15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40" name="Google Shape;1240;p15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5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8" name="Google Shape;1248;p15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9" name="Google Shape;1249;p15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50" name="Google Shape;1250;p151"/>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56" name="Google Shape;1256;p152"/>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57" name="Google Shape;1257;p15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53"/>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63" name="Google Shape;1263;p153"/>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64" name="Google Shape;1264;p153"/>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3"/>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3"/>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67" name="Google Shape;1267;p153"/>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8" name="Google Shape;1268;p153"/>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9" name="Google Shape;1269;p153"/>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70" name="Google Shape;1270;p153"/>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71" name="Google Shape;1271;p153"/>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72" name="Google Shape;1272;p153"/>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73" name="Google Shape;1273;p153"/>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74" name="Google Shape;1274;p153"/>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75" name="Google Shape;1275;p153"/>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76" name="Google Shape;1276;p153"/>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77" name="Google Shape;1277;p153"/>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8" name="Google Shape;1278;p153"/>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9" name="Google Shape;1279;p153"/>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80" name="Google Shape;1280;p153"/>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81" name="Google Shape;1281;p153"/>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82" name="Google Shape;1282;p153"/>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9" name="Google Shape;1289;p15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90" name="Google Shape;1290;p15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96" name="Google Shape;1296;p15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97" name="Google Shape;1297;p15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304" name="Google Shape;1304;p15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305" name="Google Shape;1305;p156"/>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306" name="Google Shape;1306;p156"/>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5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13" name="Google Shape;1313;p15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14" name="Google Shape;1314;p157"/>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315" name="Google Shape;1315;p157"/>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316" name="Google Shape;1316;p157"/>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317" name="Google Shape;1317;p157"/>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318" name="Google Shape;1318;p157"/>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graphicFrame>
        <p:nvGraphicFramePr>
          <p:cNvPr id="1323" name="Google Shape;1323;p158"/>
          <p:cNvGraphicFramePr/>
          <p:nvPr/>
        </p:nvGraphicFramePr>
        <p:xfrm>
          <a:off x="455612" y="750889"/>
          <a:ext cx="3000000" cy="3000000"/>
        </p:xfrm>
        <a:graphic>
          <a:graphicData uri="http://schemas.openxmlformats.org/drawingml/2006/table">
            <a:tbl>
              <a:tblPr>
                <a:noFill/>
                <a:tableStyleId>{5795C4BB-CE7C-4DBB-ACBE-70333495484E}</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24" name="Google Shape;1324;p15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25" name="Google Shape;1325;p15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26" name="Google Shape;1326;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5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32" name="Google Shape;1332;p159"/>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